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0" r:id="rId6"/>
    <p:sldId id="259" r:id="rId7"/>
    <p:sldId id="267" r:id="rId8"/>
    <p:sldId id="268" r:id="rId9"/>
    <p:sldId id="269" r:id="rId10"/>
    <p:sldId id="266" r:id="rId11"/>
    <p:sldId id="261" r:id="rId12"/>
    <p:sldId id="270" r:id="rId13"/>
    <p:sldId id="272" r:id="rId14"/>
    <p:sldId id="271" r:id="rId15"/>
    <p:sldId id="273" r:id="rId16"/>
    <p:sldId id="274" r:id="rId17"/>
    <p:sldId id="275" r:id="rId18"/>
    <p:sldId id="262" r:id="rId19"/>
    <p:sldId id="277" r:id="rId20"/>
    <p:sldId id="276" r:id="rId21"/>
    <p:sldId id="278" r:id="rId22"/>
    <p:sldId id="263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64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299" autoAdjust="0"/>
  </p:normalViewPr>
  <p:slideViewPr>
    <p:cSldViewPr>
      <p:cViewPr>
        <p:scale>
          <a:sx n="100" d="100"/>
          <a:sy n="100" d="100"/>
        </p:scale>
        <p:origin x="1074" y="9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57B34-1673-49A4-8D31-91C9635A7DEF}" type="datetimeFigureOut">
              <a:rPr lang="en-US" smtClean="0"/>
              <a:pPr/>
              <a:t>9/21/2009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03FC7-93D5-46EB-9DE7-574E298C95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KANNAH CREEK BREWING CO.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we got where we are and why we are still scared to death 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 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 building site became scary</a:t>
            </a:r>
          </a:p>
          <a:p>
            <a:r>
              <a:rPr lang="en-US" dirty="0" smtClean="0"/>
              <a:t>Next site (present) had been abandoned</a:t>
            </a:r>
          </a:p>
          <a:p>
            <a:r>
              <a:rPr lang="en-US" dirty="0" smtClean="0"/>
              <a:t>Proximity to college had legal issues</a:t>
            </a:r>
          </a:p>
          <a:p>
            <a:r>
              <a:rPr lang="en-US" dirty="0" smtClean="0"/>
              <a:t>Zoning was restrictive</a:t>
            </a:r>
          </a:p>
          <a:p>
            <a:r>
              <a:rPr lang="en-US" dirty="0" smtClean="0"/>
              <a:t>Competitors were close by (not so bad)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209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 a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 capital was $100k</a:t>
            </a:r>
          </a:p>
          <a:p>
            <a:r>
              <a:rPr lang="en-US" dirty="0" smtClean="0"/>
              <a:t>Loan was $287k</a:t>
            </a:r>
          </a:p>
          <a:p>
            <a:r>
              <a:rPr lang="en-US" dirty="0" smtClean="0"/>
              <a:t>Lease was the </a:t>
            </a:r>
            <a:r>
              <a:rPr lang="en-US" dirty="0" err="1" smtClean="0"/>
              <a:t>brite</a:t>
            </a:r>
            <a:r>
              <a:rPr lang="en-US" dirty="0" smtClean="0"/>
              <a:t> spot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the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Mitigate Location Legal Issues – Mesa State</a:t>
            </a:r>
          </a:p>
          <a:p>
            <a:r>
              <a:rPr lang="en-US" dirty="0" smtClean="0"/>
              <a:t>Get </a:t>
            </a:r>
            <a:r>
              <a:rPr lang="en-US" smtClean="0"/>
              <a:t>a license </a:t>
            </a:r>
            <a:r>
              <a:rPr lang="en-US" dirty="0" smtClean="0"/>
              <a:t>– retail</a:t>
            </a:r>
          </a:p>
          <a:p>
            <a:r>
              <a:rPr lang="en-US" dirty="0" smtClean="0"/>
              <a:t>Get a license – liquor</a:t>
            </a:r>
          </a:p>
          <a:p>
            <a:r>
              <a:rPr lang="en-US" dirty="0" smtClean="0"/>
              <a:t>Get a license – food</a:t>
            </a:r>
          </a:p>
          <a:p>
            <a:r>
              <a:rPr lang="en-US" dirty="0" smtClean="0"/>
              <a:t>Get a license – brewing</a:t>
            </a:r>
          </a:p>
          <a:p>
            <a:r>
              <a:rPr lang="en-US" dirty="0" smtClean="0"/>
              <a:t>One more license - BATF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Need Equipment?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the Market</a:t>
            </a:r>
          </a:p>
          <a:p>
            <a:r>
              <a:rPr lang="en-US" dirty="0" smtClean="0"/>
              <a:t>Build a menu</a:t>
            </a:r>
          </a:p>
          <a:p>
            <a:r>
              <a:rPr lang="en-US" dirty="0" smtClean="0"/>
              <a:t>See if the equipment will fit</a:t>
            </a:r>
          </a:p>
          <a:p>
            <a:r>
              <a:rPr lang="en-US" dirty="0" smtClean="0"/>
              <a:t>You need stuff to make beer?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944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948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949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959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Dump the trash</a:t>
            </a:r>
          </a:p>
          <a:p>
            <a:r>
              <a:rPr lang="en-US" dirty="0" smtClean="0"/>
              <a:t>Find a contractor</a:t>
            </a:r>
          </a:p>
          <a:p>
            <a:r>
              <a:rPr lang="en-US" dirty="0" smtClean="0"/>
              <a:t>Stay on Budget</a:t>
            </a:r>
          </a:p>
          <a:p>
            <a:r>
              <a:rPr lang="en-US" dirty="0" smtClean="0"/>
              <a:t>Check the bills – stay on budget</a:t>
            </a:r>
          </a:p>
          <a:p>
            <a:r>
              <a:rPr lang="en-US" dirty="0" smtClean="0"/>
              <a:t>Build It but stop building it – open the doors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210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864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373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973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211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181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Where’s the Money?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Sell stuff for more than it costs to make</a:t>
            </a:r>
          </a:p>
          <a:p>
            <a:r>
              <a:rPr lang="en-US" dirty="0" smtClean="0"/>
              <a:t>Sell good stuff and be consistent</a:t>
            </a:r>
          </a:p>
          <a:p>
            <a:r>
              <a:rPr lang="en-US" dirty="0" smtClean="0"/>
              <a:t>Smile</a:t>
            </a:r>
          </a:p>
          <a:p>
            <a:r>
              <a:rPr lang="en-US" dirty="0" smtClean="0"/>
              <a:t>Check the budget</a:t>
            </a:r>
          </a:p>
          <a:p>
            <a:r>
              <a:rPr lang="en-US" dirty="0" smtClean="0"/>
              <a:t>Don’t Panic</a:t>
            </a:r>
          </a:p>
          <a:p>
            <a:r>
              <a:rPr lang="en-US" dirty="0" smtClean="0"/>
              <a:t>Review the plan and always look to improve</a:t>
            </a:r>
          </a:p>
          <a:p>
            <a:r>
              <a:rPr lang="en-US" dirty="0" smtClean="0"/>
              <a:t>Don’t go on vacation, no new cars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249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247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242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is Your Friend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Quality costs less</a:t>
            </a:r>
          </a:p>
          <a:p>
            <a:r>
              <a:rPr lang="en-US" dirty="0" smtClean="0"/>
              <a:t>Customers want the best – all the time</a:t>
            </a:r>
          </a:p>
          <a:p>
            <a:r>
              <a:rPr lang="en-US" dirty="0" smtClean="0"/>
              <a:t>Buy in to constant improvement</a:t>
            </a:r>
          </a:p>
          <a:p>
            <a:r>
              <a:rPr lang="en-US" dirty="0" smtClean="0"/>
              <a:t>Re-invest in the plan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99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502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500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501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561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563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660.JP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Fun is Possible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to Festivals</a:t>
            </a:r>
          </a:p>
          <a:p>
            <a:r>
              <a:rPr lang="en-US" dirty="0" smtClean="0"/>
              <a:t>Talk about Beer – to everyone</a:t>
            </a:r>
          </a:p>
          <a:p>
            <a:r>
              <a:rPr lang="en-US" dirty="0" smtClean="0"/>
              <a:t>Pace yourself</a:t>
            </a:r>
          </a:p>
          <a:p>
            <a:r>
              <a:rPr lang="en-US" dirty="0" smtClean="0"/>
              <a:t>Host a beer geek meeting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23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009-09-19 - Kannah Creek Brewing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2009-09-19 - Kannah Creek Brewing Presentation</Template>
  <TotalTime>1</TotalTime>
  <Words>238</Words>
  <Application>Microsoft Office PowerPoint</Application>
  <PresentationFormat>On-screen Show (4:3)</PresentationFormat>
  <Paragraphs>49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2009-09-19 - Kannah Creek Brewing Presentation</vt:lpstr>
      <vt:lpstr>KANNAH CREEK BREWING CO.</vt:lpstr>
      <vt:lpstr>Find a Location</vt:lpstr>
      <vt:lpstr>Slide 3</vt:lpstr>
      <vt:lpstr>Fit a Budget</vt:lpstr>
      <vt:lpstr>Plan the Attack</vt:lpstr>
      <vt:lpstr>We Need Equipment?</vt:lpstr>
      <vt:lpstr>Slide 7</vt:lpstr>
      <vt:lpstr>Slide 8</vt:lpstr>
      <vt:lpstr>Slide 9</vt:lpstr>
      <vt:lpstr>Slide 10</vt:lpstr>
      <vt:lpstr>Build It</vt:lpstr>
      <vt:lpstr>Slide 12</vt:lpstr>
      <vt:lpstr>Slide 13</vt:lpstr>
      <vt:lpstr>Slide 14</vt:lpstr>
      <vt:lpstr>Slide 15</vt:lpstr>
      <vt:lpstr>Slide 16</vt:lpstr>
      <vt:lpstr>Slide 17</vt:lpstr>
      <vt:lpstr>Where’s the Money?</vt:lpstr>
      <vt:lpstr>Slide 19</vt:lpstr>
      <vt:lpstr>Slide 20</vt:lpstr>
      <vt:lpstr>Slide 21</vt:lpstr>
      <vt:lpstr>Quality is Your Friend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 Fun is Possible</vt:lpstr>
      <vt:lpstr>Slide 31</vt:lpstr>
    </vt:vector>
  </TitlesOfParts>
  <Company>BCI,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KANNAH CREEK BREWING CO.</dc:title>
  <dc:creator>Finn Knudsen</dc:creator>
  <cp:lastModifiedBy>Finn Knudsen</cp:lastModifiedBy>
  <cp:revision>1</cp:revision>
  <dcterms:created xsi:type="dcterms:W3CDTF">2009-09-21T20:24:37Z</dcterms:created>
  <dcterms:modified xsi:type="dcterms:W3CDTF">2009-09-21T20:25:59Z</dcterms:modified>
</cp:coreProperties>
</file>